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66" r:id="rId5"/>
    <p:sldId id="259" r:id="rId6"/>
    <p:sldId id="265" r:id="rId7"/>
    <p:sldId id="267" r:id="rId8"/>
    <p:sldId id="268" r:id="rId9"/>
    <p:sldId id="261" r:id="rId10"/>
    <p:sldId id="260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B4F9F6-6161-48CB-B779-9C8C0EC04C60}" v="235" dt="2021-05-21T11:12:34.987"/>
    <p1510:client id="{ED46977F-EE1B-4DB2-865D-EF8DA5D0216E}" v="16" dt="2021-05-22T07:40:19.2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Ke" userId="5bbfe6429ff7ab5f" providerId="LiveId" clId="{ED46977F-EE1B-4DB2-865D-EF8DA5D0216E}"/>
    <pc:docChg chg="undo custSel addSld modSld sldOrd modMainMaster">
      <pc:chgData name="Charlotte Ke" userId="5bbfe6429ff7ab5f" providerId="LiveId" clId="{ED46977F-EE1B-4DB2-865D-EF8DA5D0216E}" dt="2021-05-22T09:53:09.150" v="2786" actId="20577"/>
      <pc:docMkLst>
        <pc:docMk/>
      </pc:docMkLst>
      <pc:sldChg chg="modSp mod">
        <pc:chgData name="Charlotte Ke" userId="5bbfe6429ff7ab5f" providerId="LiveId" clId="{ED46977F-EE1B-4DB2-865D-EF8DA5D0216E}" dt="2021-05-22T07:06:57.133" v="2003" actId="20577"/>
        <pc:sldMkLst>
          <pc:docMk/>
          <pc:sldMk cId="3299793097" sldId="258"/>
        </pc:sldMkLst>
        <pc:spChg chg="mod">
          <ac:chgData name="Charlotte Ke" userId="5bbfe6429ff7ab5f" providerId="LiveId" clId="{ED46977F-EE1B-4DB2-865D-EF8DA5D0216E}" dt="2021-05-21T21:00:06.239" v="617" actId="20577"/>
          <ac:spMkLst>
            <pc:docMk/>
            <pc:sldMk cId="3299793097" sldId="258"/>
            <ac:spMk id="4" creationId="{2DA03A5C-E4C1-47DC-B36C-E8BA2571D889}"/>
          </ac:spMkLst>
        </pc:spChg>
        <pc:spChg chg="mod">
          <ac:chgData name="Charlotte Ke" userId="5bbfe6429ff7ab5f" providerId="LiveId" clId="{ED46977F-EE1B-4DB2-865D-EF8DA5D0216E}" dt="2021-05-22T07:06:57.133" v="2003" actId="20577"/>
          <ac:spMkLst>
            <pc:docMk/>
            <pc:sldMk cId="3299793097" sldId="258"/>
            <ac:spMk id="5" creationId="{275C7FBA-AE90-4CF0-9B47-0E43BE4F0E3B}"/>
          </ac:spMkLst>
        </pc:spChg>
      </pc:sldChg>
      <pc:sldChg chg="modSp mod ord">
        <pc:chgData name="Charlotte Ke" userId="5bbfe6429ff7ab5f" providerId="LiveId" clId="{ED46977F-EE1B-4DB2-865D-EF8DA5D0216E}" dt="2021-05-22T07:16:09.995" v="2279" actId="20577"/>
        <pc:sldMkLst>
          <pc:docMk/>
          <pc:sldMk cId="2263849761" sldId="260"/>
        </pc:sldMkLst>
        <pc:spChg chg="mod">
          <ac:chgData name="Charlotte Ke" userId="5bbfe6429ff7ab5f" providerId="LiveId" clId="{ED46977F-EE1B-4DB2-865D-EF8DA5D0216E}" dt="2021-05-22T06:06:48.929" v="1975" actId="13926"/>
          <ac:spMkLst>
            <pc:docMk/>
            <pc:sldMk cId="2263849761" sldId="260"/>
            <ac:spMk id="4" creationId="{2DA03A5C-E4C1-47DC-B36C-E8BA2571D889}"/>
          </ac:spMkLst>
        </pc:spChg>
        <pc:spChg chg="mod">
          <ac:chgData name="Charlotte Ke" userId="5bbfe6429ff7ab5f" providerId="LiveId" clId="{ED46977F-EE1B-4DB2-865D-EF8DA5D0216E}" dt="2021-05-22T07:16:09.995" v="2279" actId="20577"/>
          <ac:spMkLst>
            <pc:docMk/>
            <pc:sldMk cId="2263849761" sldId="260"/>
            <ac:spMk id="5" creationId="{275C7FBA-AE90-4CF0-9B47-0E43BE4F0E3B}"/>
          </ac:spMkLst>
        </pc:spChg>
      </pc:sldChg>
      <pc:sldChg chg="addSp delSp modSp mod ord">
        <pc:chgData name="Charlotte Ke" userId="5bbfe6429ff7ab5f" providerId="LiveId" clId="{ED46977F-EE1B-4DB2-865D-EF8DA5D0216E}" dt="2021-05-22T07:11:30.207" v="2166" actId="20577"/>
        <pc:sldMkLst>
          <pc:docMk/>
          <pc:sldMk cId="2597002581" sldId="261"/>
        </pc:sldMkLst>
        <pc:spChg chg="mod">
          <ac:chgData name="Charlotte Ke" userId="5bbfe6429ff7ab5f" providerId="LiveId" clId="{ED46977F-EE1B-4DB2-865D-EF8DA5D0216E}" dt="2021-05-21T22:54:26.471" v="1943" actId="20577"/>
          <ac:spMkLst>
            <pc:docMk/>
            <pc:sldMk cId="2597002581" sldId="261"/>
            <ac:spMk id="4" creationId="{2DA03A5C-E4C1-47DC-B36C-E8BA2571D889}"/>
          </ac:spMkLst>
        </pc:spChg>
        <pc:spChg chg="mod">
          <ac:chgData name="Charlotte Ke" userId="5bbfe6429ff7ab5f" providerId="LiveId" clId="{ED46977F-EE1B-4DB2-865D-EF8DA5D0216E}" dt="2021-05-22T07:11:30.207" v="2166" actId="20577"/>
          <ac:spMkLst>
            <pc:docMk/>
            <pc:sldMk cId="2597002581" sldId="261"/>
            <ac:spMk id="5" creationId="{275C7FBA-AE90-4CF0-9B47-0E43BE4F0E3B}"/>
          </ac:spMkLst>
        </pc:spChg>
        <pc:spChg chg="add mod ord">
          <ac:chgData name="Charlotte Ke" userId="5bbfe6429ff7ab5f" providerId="LiveId" clId="{ED46977F-EE1B-4DB2-865D-EF8DA5D0216E}" dt="2021-05-21T12:35:59.009" v="40"/>
          <ac:spMkLst>
            <pc:docMk/>
            <pc:sldMk cId="2597002581" sldId="261"/>
            <ac:spMk id="6" creationId="{87AD845A-CAD4-431F-8C1E-43521E302022}"/>
          </ac:spMkLst>
        </pc:spChg>
        <pc:graphicFrameChg chg="del mod">
          <ac:chgData name="Charlotte Ke" userId="5bbfe6429ff7ab5f" providerId="LiveId" clId="{ED46977F-EE1B-4DB2-865D-EF8DA5D0216E}" dt="2021-05-21T12:40:47.271" v="243" actId="21"/>
          <ac:graphicFrameMkLst>
            <pc:docMk/>
            <pc:sldMk cId="2597002581" sldId="261"/>
            <ac:graphicFrameMk id="2" creationId="{1C4AC957-CD96-47A8-B55F-9E8CA9C1E093}"/>
          </ac:graphicFrameMkLst>
        </pc:graphicFrameChg>
      </pc:sldChg>
      <pc:sldChg chg="modSp mod ord">
        <pc:chgData name="Charlotte Ke" userId="5bbfe6429ff7ab5f" providerId="LiveId" clId="{ED46977F-EE1B-4DB2-865D-EF8DA5D0216E}" dt="2021-05-22T09:53:09.150" v="2786" actId="20577"/>
        <pc:sldMkLst>
          <pc:docMk/>
          <pc:sldMk cId="1380567801" sldId="262"/>
        </pc:sldMkLst>
        <pc:spChg chg="mod">
          <ac:chgData name="Charlotte Ke" userId="5bbfe6429ff7ab5f" providerId="LiveId" clId="{ED46977F-EE1B-4DB2-865D-EF8DA5D0216E}" dt="2021-05-21T22:27:13.234" v="1412" actId="20577"/>
          <ac:spMkLst>
            <pc:docMk/>
            <pc:sldMk cId="1380567801" sldId="262"/>
            <ac:spMk id="4" creationId="{2DA03A5C-E4C1-47DC-B36C-E8BA2571D889}"/>
          </ac:spMkLst>
        </pc:spChg>
        <pc:spChg chg="mod">
          <ac:chgData name="Charlotte Ke" userId="5bbfe6429ff7ab5f" providerId="LiveId" clId="{ED46977F-EE1B-4DB2-865D-EF8DA5D0216E}" dt="2021-05-22T09:53:09.150" v="2786" actId="20577"/>
          <ac:spMkLst>
            <pc:docMk/>
            <pc:sldMk cId="1380567801" sldId="262"/>
            <ac:spMk id="5" creationId="{275C7FBA-AE90-4CF0-9B47-0E43BE4F0E3B}"/>
          </ac:spMkLst>
        </pc:spChg>
      </pc:sldChg>
      <pc:sldChg chg="modSp mod">
        <pc:chgData name="Charlotte Ke" userId="5bbfe6429ff7ab5f" providerId="LiveId" clId="{ED46977F-EE1B-4DB2-865D-EF8DA5D0216E}" dt="2021-05-21T21:34:57.027" v="759" actId="20577"/>
        <pc:sldMkLst>
          <pc:docMk/>
          <pc:sldMk cId="1978002859" sldId="263"/>
        </pc:sldMkLst>
        <pc:spChg chg="mod">
          <ac:chgData name="Charlotte Ke" userId="5bbfe6429ff7ab5f" providerId="LiveId" clId="{ED46977F-EE1B-4DB2-865D-EF8DA5D0216E}" dt="2021-05-21T21:34:57.027" v="759" actId="20577"/>
          <ac:spMkLst>
            <pc:docMk/>
            <pc:sldMk cId="1978002859" sldId="263"/>
            <ac:spMk id="5" creationId="{275C7FBA-AE90-4CF0-9B47-0E43BE4F0E3B}"/>
          </ac:spMkLst>
        </pc:spChg>
      </pc:sldChg>
      <pc:sldChg chg="modSp add mod ord">
        <pc:chgData name="Charlotte Ke" userId="5bbfe6429ff7ab5f" providerId="LiveId" clId="{ED46977F-EE1B-4DB2-865D-EF8DA5D0216E}" dt="2021-05-22T07:20:32.343" v="2484" actId="313"/>
        <pc:sldMkLst>
          <pc:docMk/>
          <pc:sldMk cId="4103007060" sldId="265"/>
        </pc:sldMkLst>
        <pc:spChg chg="mod">
          <ac:chgData name="Charlotte Ke" userId="5bbfe6429ff7ab5f" providerId="LiveId" clId="{ED46977F-EE1B-4DB2-865D-EF8DA5D0216E}" dt="2021-05-21T22:16:05.999" v="1270" actId="20577"/>
          <ac:spMkLst>
            <pc:docMk/>
            <pc:sldMk cId="4103007060" sldId="265"/>
            <ac:spMk id="4" creationId="{2DA03A5C-E4C1-47DC-B36C-E8BA2571D889}"/>
          </ac:spMkLst>
        </pc:spChg>
        <pc:spChg chg="mod">
          <ac:chgData name="Charlotte Ke" userId="5bbfe6429ff7ab5f" providerId="LiveId" clId="{ED46977F-EE1B-4DB2-865D-EF8DA5D0216E}" dt="2021-05-22T07:20:32.343" v="2484" actId="313"/>
          <ac:spMkLst>
            <pc:docMk/>
            <pc:sldMk cId="4103007060" sldId="265"/>
            <ac:spMk id="5" creationId="{275C7FBA-AE90-4CF0-9B47-0E43BE4F0E3B}"/>
          </ac:spMkLst>
        </pc:spChg>
      </pc:sldChg>
      <pc:sldChg chg="modSp add mod">
        <pc:chgData name="Charlotte Ke" userId="5bbfe6429ff7ab5f" providerId="LiveId" clId="{ED46977F-EE1B-4DB2-865D-EF8DA5D0216E}" dt="2021-05-22T07:18:34.456" v="2359" actId="20577"/>
        <pc:sldMkLst>
          <pc:docMk/>
          <pc:sldMk cId="957785951" sldId="266"/>
        </pc:sldMkLst>
        <pc:spChg chg="mod">
          <ac:chgData name="Charlotte Ke" userId="5bbfe6429ff7ab5f" providerId="LiveId" clId="{ED46977F-EE1B-4DB2-865D-EF8DA5D0216E}" dt="2021-05-21T22:16:23.256" v="1279" actId="20577"/>
          <ac:spMkLst>
            <pc:docMk/>
            <pc:sldMk cId="957785951" sldId="266"/>
            <ac:spMk id="4" creationId="{2DA03A5C-E4C1-47DC-B36C-E8BA2571D889}"/>
          </ac:spMkLst>
        </pc:spChg>
        <pc:spChg chg="mod">
          <ac:chgData name="Charlotte Ke" userId="5bbfe6429ff7ab5f" providerId="LiveId" clId="{ED46977F-EE1B-4DB2-865D-EF8DA5D0216E}" dt="2021-05-22T07:18:34.456" v="2359" actId="20577"/>
          <ac:spMkLst>
            <pc:docMk/>
            <pc:sldMk cId="957785951" sldId="266"/>
            <ac:spMk id="5" creationId="{275C7FBA-AE90-4CF0-9B47-0E43BE4F0E3B}"/>
          </ac:spMkLst>
        </pc:spChg>
      </pc:sldChg>
      <pc:sldChg chg="modSp add mod">
        <pc:chgData name="Charlotte Ke" userId="5bbfe6429ff7ab5f" providerId="LiveId" clId="{ED46977F-EE1B-4DB2-865D-EF8DA5D0216E}" dt="2021-05-22T07:29:57.682" v="2774" actId="20577"/>
        <pc:sldMkLst>
          <pc:docMk/>
          <pc:sldMk cId="443759007" sldId="267"/>
        </pc:sldMkLst>
        <pc:spChg chg="mod">
          <ac:chgData name="Charlotte Ke" userId="5bbfe6429ff7ab5f" providerId="LiveId" clId="{ED46977F-EE1B-4DB2-865D-EF8DA5D0216E}" dt="2021-05-21T22:42:02.855" v="1701" actId="20577"/>
          <ac:spMkLst>
            <pc:docMk/>
            <pc:sldMk cId="443759007" sldId="267"/>
            <ac:spMk id="4" creationId="{2DA03A5C-E4C1-47DC-B36C-E8BA2571D889}"/>
          </ac:spMkLst>
        </pc:spChg>
        <pc:spChg chg="mod">
          <ac:chgData name="Charlotte Ke" userId="5bbfe6429ff7ab5f" providerId="LiveId" clId="{ED46977F-EE1B-4DB2-865D-EF8DA5D0216E}" dt="2021-05-22T07:29:57.682" v="2774" actId="20577"/>
          <ac:spMkLst>
            <pc:docMk/>
            <pc:sldMk cId="443759007" sldId="267"/>
            <ac:spMk id="5" creationId="{275C7FBA-AE90-4CF0-9B47-0E43BE4F0E3B}"/>
          </ac:spMkLst>
        </pc:spChg>
      </pc:sldChg>
      <pc:sldChg chg="addSp delSp modSp add mod ord delAnim modAnim">
        <pc:chgData name="Charlotte Ke" userId="5bbfe6429ff7ab5f" providerId="LiveId" clId="{ED46977F-EE1B-4DB2-865D-EF8DA5D0216E}" dt="2021-05-22T07:40:50.801" v="2784" actId="1076"/>
        <pc:sldMkLst>
          <pc:docMk/>
          <pc:sldMk cId="707181103" sldId="268"/>
        </pc:sldMkLst>
        <pc:spChg chg="add del mod">
          <ac:chgData name="Charlotte Ke" userId="5bbfe6429ff7ab5f" providerId="LiveId" clId="{ED46977F-EE1B-4DB2-865D-EF8DA5D0216E}" dt="2021-05-22T07:40:19.252" v="2779"/>
          <ac:spMkLst>
            <pc:docMk/>
            <pc:sldMk cId="707181103" sldId="268"/>
            <ac:spMk id="5" creationId="{872D5232-A2C8-473E-BD2A-F32446E9BAC5}"/>
          </ac:spMkLst>
        </pc:spChg>
        <pc:picChg chg="del">
          <ac:chgData name="Charlotte Ke" userId="5bbfe6429ff7ab5f" providerId="LiveId" clId="{ED46977F-EE1B-4DB2-865D-EF8DA5D0216E}" dt="2021-05-22T07:40:06.649" v="2778" actId="21"/>
          <ac:picMkLst>
            <pc:docMk/>
            <pc:sldMk cId="707181103" sldId="268"/>
            <ac:picMk id="2" creationId="{7ACA2FAE-BEAD-499E-84AB-53E2539666F4}"/>
          </ac:picMkLst>
        </pc:picChg>
        <pc:picChg chg="add mod">
          <ac:chgData name="Charlotte Ke" userId="5bbfe6429ff7ab5f" providerId="LiveId" clId="{ED46977F-EE1B-4DB2-865D-EF8DA5D0216E}" dt="2021-05-22T07:40:50.801" v="2784" actId="1076"/>
          <ac:picMkLst>
            <pc:docMk/>
            <pc:sldMk cId="707181103" sldId="268"/>
            <ac:picMk id="6" creationId="{E167E399-26BB-4F06-9DF0-B844602FE73E}"/>
          </ac:picMkLst>
        </pc:picChg>
      </pc:sldChg>
      <pc:sldMasterChg chg="modSp">
        <pc:chgData name="Charlotte Ke" userId="5bbfe6429ff7ab5f" providerId="LiveId" clId="{ED46977F-EE1B-4DB2-865D-EF8DA5D0216E}" dt="2021-05-21T12:37:26.163" v="51" actId="2711"/>
        <pc:sldMasterMkLst>
          <pc:docMk/>
          <pc:sldMasterMk cId="702816839" sldId="2147483660"/>
        </pc:sldMasterMkLst>
        <pc:spChg chg="mod">
          <ac:chgData name="Charlotte Ke" userId="5bbfe6429ff7ab5f" providerId="LiveId" clId="{ED46977F-EE1B-4DB2-865D-EF8DA5D0216E}" dt="2021-05-21T12:37:26.163" v="51" actId="2711"/>
          <ac:spMkLst>
            <pc:docMk/>
            <pc:sldMasterMk cId="702816839" sldId="2147483660"/>
            <ac:spMk id="3" creationId="{00000000-0000-0000-0000-000000000000}"/>
          </ac:spMkLst>
        </pc:spChg>
      </pc:sldMasterChg>
    </pc:docChg>
  </pc:docChgLst>
  <pc:docChgLst>
    <pc:chgData name="Charlotte Ke" userId="5bbfe6429ff7ab5f" providerId="LiveId" clId="{60B4F9F6-6161-48CB-B779-9C8C0EC04C60}"/>
    <pc:docChg chg="undo custSel addSld delSld modSld sldOrd modMainMaster">
      <pc:chgData name="Charlotte Ke" userId="5bbfe6429ff7ab5f" providerId="LiveId" clId="{60B4F9F6-6161-48CB-B779-9C8C0EC04C60}" dt="2021-05-21T12:28:38.355" v="2482" actId="20577"/>
      <pc:docMkLst>
        <pc:docMk/>
      </pc:docMkLst>
      <pc:sldChg chg="delSp modSp mod setBg">
        <pc:chgData name="Charlotte Ke" userId="5bbfe6429ff7ab5f" providerId="LiveId" clId="{60B4F9F6-6161-48CB-B779-9C8C0EC04C60}" dt="2021-05-21T11:16:23.354" v="2418" actId="1076"/>
        <pc:sldMkLst>
          <pc:docMk/>
          <pc:sldMk cId="2263767620" sldId="256"/>
        </pc:sldMkLst>
        <pc:spChg chg="mod">
          <ac:chgData name="Charlotte Ke" userId="5bbfe6429ff7ab5f" providerId="LiveId" clId="{60B4F9F6-6161-48CB-B779-9C8C0EC04C60}" dt="2021-05-21T11:16:23.354" v="2418" actId="1076"/>
          <ac:spMkLst>
            <pc:docMk/>
            <pc:sldMk cId="2263767620" sldId="256"/>
            <ac:spMk id="2" creationId="{ECA16709-CDC9-4F89-B9EF-1EE2593ADFB6}"/>
          </ac:spMkLst>
        </pc:spChg>
        <pc:spChg chg="del">
          <ac:chgData name="Charlotte Ke" userId="5bbfe6429ff7ab5f" providerId="LiveId" clId="{60B4F9F6-6161-48CB-B779-9C8C0EC04C60}" dt="2021-05-21T11:16:12.384" v="2416" actId="21"/>
          <ac:spMkLst>
            <pc:docMk/>
            <pc:sldMk cId="2263767620" sldId="256"/>
            <ac:spMk id="3" creationId="{6A2D7449-A2E6-404E-9A46-29DF19AF3160}"/>
          </ac:spMkLst>
        </pc:spChg>
      </pc:sldChg>
      <pc:sldChg chg="modSp del mod setBg">
        <pc:chgData name="Charlotte Ke" userId="5bbfe6429ff7ab5f" providerId="LiveId" clId="{60B4F9F6-6161-48CB-B779-9C8C0EC04C60}" dt="2021-05-21T11:11:37.401" v="2354" actId="2696"/>
        <pc:sldMkLst>
          <pc:docMk/>
          <pc:sldMk cId="3528071068" sldId="257"/>
        </pc:sldMkLst>
        <pc:spChg chg="mod">
          <ac:chgData name="Charlotte Ke" userId="5bbfe6429ff7ab5f" providerId="LiveId" clId="{60B4F9F6-6161-48CB-B779-9C8C0EC04C60}" dt="2021-05-21T09:46:58.148" v="2222" actId="2711"/>
          <ac:spMkLst>
            <pc:docMk/>
            <pc:sldMk cId="3528071068" sldId="257"/>
            <ac:spMk id="4" creationId="{2DA03A5C-E4C1-47DC-B36C-E8BA2571D889}"/>
          </ac:spMkLst>
        </pc:spChg>
      </pc:sldChg>
      <pc:sldChg chg="addSp modSp mod setBg">
        <pc:chgData name="Charlotte Ke" userId="5bbfe6429ff7ab5f" providerId="LiveId" clId="{60B4F9F6-6161-48CB-B779-9C8C0EC04C60}" dt="2021-05-21T09:52:39.502" v="2321" actId="20577"/>
        <pc:sldMkLst>
          <pc:docMk/>
          <pc:sldMk cId="3299793097" sldId="258"/>
        </pc:sldMkLst>
        <pc:spChg chg="mod">
          <ac:chgData name="Charlotte Ke" userId="5bbfe6429ff7ab5f" providerId="LiveId" clId="{60B4F9F6-6161-48CB-B779-9C8C0EC04C60}" dt="2021-05-21T09:45:56.657" v="2214" actId="2711"/>
          <ac:spMkLst>
            <pc:docMk/>
            <pc:sldMk cId="3299793097" sldId="258"/>
            <ac:spMk id="4" creationId="{2DA03A5C-E4C1-47DC-B36C-E8BA2571D889}"/>
          </ac:spMkLst>
        </pc:spChg>
        <pc:spChg chg="mod">
          <ac:chgData name="Charlotte Ke" userId="5bbfe6429ff7ab5f" providerId="LiveId" clId="{60B4F9F6-6161-48CB-B779-9C8C0EC04C60}" dt="2021-05-21T09:52:39.502" v="2321" actId="20577"/>
          <ac:spMkLst>
            <pc:docMk/>
            <pc:sldMk cId="3299793097" sldId="258"/>
            <ac:spMk id="5" creationId="{275C7FBA-AE90-4CF0-9B47-0E43BE4F0E3B}"/>
          </ac:spMkLst>
        </pc:spChg>
        <pc:spChg chg="add mod ord">
          <ac:chgData name="Charlotte Ke" userId="5bbfe6429ff7ab5f" providerId="LiveId" clId="{60B4F9F6-6161-48CB-B779-9C8C0EC04C60}" dt="2021-05-21T09:42:25.601" v="2207" actId="167"/>
          <ac:spMkLst>
            <pc:docMk/>
            <pc:sldMk cId="3299793097" sldId="258"/>
            <ac:spMk id="6" creationId="{7CFB03DF-4046-43FD-861E-DB08774F7A30}"/>
          </ac:spMkLst>
        </pc:spChg>
      </pc:sldChg>
      <pc:sldChg chg="addSp delSp modSp mod setBg modAnim">
        <pc:chgData name="Charlotte Ke" userId="5bbfe6429ff7ab5f" providerId="LiveId" clId="{60B4F9F6-6161-48CB-B779-9C8C0EC04C60}" dt="2021-05-21T11:13:25.430" v="2399" actId="20577"/>
        <pc:sldMkLst>
          <pc:docMk/>
          <pc:sldMk cId="569106681" sldId="259"/>
        </pc:sldMkLst>
        <pc:spChg chg="mod">
          <ac:chgData name="Charlotte Ke" userId="5bbfe6429ff7ab5f" providerId="LiveId" clId="{60B4F9F6-6161-48CB-B779-9C8C0EC04C60}" dt="2021-05-21T11:13:25.430" v="2399" actId="20577"/>
          <ac:spMkLst>
            <pc:docMk/>
            <pc:sldMk cId="569106681" sldId="259"/>
            <ac:spMk id="4" creationId="{2DA03A5C-E4C1-47DC-B36C-E8BA2571D889}"/>
          </ac:spMkLst>
        </pc:spChg>
        <pc:spChg chg="del">
          <ac:chgData name="Charlotte Ke" userId="5bbfe6429ff7ab5f" providerId="LiveId" clId="{60B4F9F6-6161-48CB-B779-9C8C0EC04C60}" dt="2021-05-21T11:12:09.833" v="2355"/>
          <ac:spMkLst>
            <pc:docMk/>
            <pc:sldMk cId="569106681" sldId="259"/>
            <ac:spMk id="5" creationId="{275C7FBA-AE90-4CF0-9B47-0E43BE4F0E3B}"/>
          </ac:spMkLst>
        </pc:spChg>
        <pc:picChg chg="add mod">
          <ac:chgData name="Charlotte Ke" userId="5bbfe6429ff7ab5f" providerId="LiveId" clId="{60B4F9F6-6161-48CB-B779-9C8C0EC04C60}" dt="2021-05-21T11:12:23.520" v="2357" actId="1076"/>
          <ac:picMkLst>
            <pc:docMk/>
            <pc:sldMk cId="569106681" sldId="259"/>
            <ac:picMk id="2" creationId="{7ACA2FAE-BEAD-499E-84AB-53E2539666F4}"/>
          </ac:picMkLst>
        </pc:picChg>
      </pc:sldChg>
      <pc:sldChg chg="addSp modSp mod setBg">
        <pc:chgData name="Charlotte Ke" userId="5bbfe6429ff7ab5f" providerId="LiveId" clId="{60B4F9F6-6161-48CB-B779-9C8C0EC04C60}" dt="2021-05-21T11:19:40.246" v="2456" actId="5793"/>
        <pc:sldMkLst>
          <pc:docMk/>
          <pc:sldMk cId="2263849761" sldId="260"/>
        </pc:sldMkLst>
        <pc:spChg chg="mod">
          <ac:chgData name="Charlotte Ke" userId="5bbfe6429ff7ab5f" providerId="LiveId" clId="{60B4F9F6-6161-48CB-B779-9C8C0EC04C60}" dt="2021-05-21T09:46:47.085" v="2220" actId="2711"/>
          <ac:spMkLst>
            <pc:docMk/>
            <pc:sldMk cId="2263849761" sldId="260"/>
            <ac:spMk id="4" creationId="{2DA03A5C-E4C1-47DC-B36C-E8BA2571D889}"/>
          </ac:spMkLst>
        </pc:spChg>
        <pc:spChg chg="mod">
          <ac:chgData name="Charlotte Ke" userId="5bbfe6429ff7ab5f" providerId="LiveId" clId="{60B4F9F6-6161-48CB-B779-9C8C0EC04C60}" dt="2021-05-21T11:19:40.246" v="2456" actId="5793"/>
          <ac:spMkLst>
            <pc:docMk/>
            <pc:sldMk cId="2263849761" sldId="260"/>
            <ac:spMk id="5" creationId="{275C7FBA-AE90-4CF0-9B47-0E43BE4F0E3B}"/>
          </ac:spMkLst>
        </pc:spChg>
        <pc:spChg chg="add mod ord">
          <ac:chgData name="Charlotte Ke" userId="5bbfe6429ff7ab5f" providerId="LiveId" clId="{60B4F9F6-6161-48CB-B779-9C8C0EC04C60}" dt="2021-05-21T09:42:06.557" v="2205" actId="167"/>
          <ac:spMkLst>
            <pc:docMk/>
            <pc:sldMk cId="2263849761" sldId="260"/>
            <ac:spMk id="6" creationId="{4C3D705C-D3F0-4879-BA45-08C91EC18781}"/>
          </ac:spMkLst>
        </pc:spChg>
      </pc:sldChg>
      <pc:sldChg chg="addSp modSp mod setBg">
        <pc:chgData name="Charlotte Ke" userId="5bbfe6429ff7ab5f" providerId="LiveId" clId="{60B4F9F6-6161-48CB-B779-9C8C0EC04C60}" dt="2021-05-21T09:56:17.864" v="2353" actId="20577"/>
        <pc:sldMkLst>
          <pc:docMk/>
          <pc:sldMk cId="2597002581" sldId="261"/>
        </pc:sldMkLst>
        <pc:spChg chg="mod">
          <ac:chgData name="Charlotte Ke" userId="5bbfe6429ff7ab5f" providerId="LiveId" clId="{60B4F9F6-6161-48CB-B779-9C8C0EC04C60}" dt="2021-05-21T09:46:35.203" v="2218" actId="2711"/>
          <ac:spMkLst>
            <pc:docMk/>
            <pc:sldMk cId="2597002581" sldId="261"/>
            <ac:spMk id="4" creationId="{2DA03A5C-E4C1-47DC-B36C-E8BA2571D889}"/>
          </ac:spMkLst>
        </pc:spChg>
        <pc:spChg chg="mod">
          <ac:chgData name="Charlotte Ke" userId="5bbfe6429ff7ab5f" providerId="LiveId" clId="{60B4F9F6-6161-48CB-B779-9C8C0EC04C60}" dt="2021-05-21T09:36:23.294" v="2017" actId="20577"/>
          <ac:spMkLst>
            <pc:docMk/>
            <pc:sldMk cId="2597002581" sldId="261"/>
            <ac:spMk id="5" creationId="{275C7FBA-AE90-4CF0-9B47-0E43BE4F0E3B}"/>
          </ac:spMkLst>
        </pc:spChg>
        <pc:graphicFrameChg chg="add mod modGraphic">
          <ac:chgData name="Charlotte Ke" userId="5bbfe6429ff7ab5f" providerId="LiveId" clId="{60B4F9F6-6161-48CB-B779-9C8C0EC04C60}" dt="2021-05-21T09:56:17.864" v="2353" actId="20577"/>
          <ac:graphicFrameMkLst>
            <pc:docMk/>
            <pc:sldMk cId="2597002581" sldId="261"/>
            <ac:graphicFrameMk id="2" creationId="{1C4AC957-CD96-47A8-B55F-9E8CA9C1E093}"/>
          </ac:graphicFrameMkLst>
        </pc:graphicFrameChg>
      </pc:sldChg>
      <pc:sldChg chg="addSp modSp mod ord setBg">
        <pc:chgData name="Charlotte Ke" userId="5bbfe6429ff7ab5f" providerId="LiveId" clId="{60B4F9F6-6161-48CB-B779-9C8C0EC04C60}" dt="2021-05-21T11:17:49.700" v="2438" actId="20577"/>
        <pc:sldMkLst>
          <pc:docMk/>
          <pc:sldMk cId="1380567801" sldId="262"/>
        </pc:sldMkLst>
        <pc:spChg chg="add mod ord">
          <ac:chgData name="Charlotte Ke" userId="5bbfe6429ff7ab5f" providerId="LiveId" clId="{60B4F9F6-6161-48CB-B779-9C8C0EC04C60}" dt="2021-05-21T09:41:33.025" v="2203" actId="14100"/>
          <ac:spMkLst>
            <pc:docMk/>
            <pc:sldMk cId="1380567801" sldId="262"/>
            <ac:spMk id="2" creationId="{46F7F68E-844B-48BF-B0D5-8952AB202A64}"/>
          </ac:spMkLst>
        </pc:spChg>
        <pc:spChg chg="mod">
          <ac:chgData name="Charlotte Ke" userId="5bbfe6429ff7ab5f" providerId="LiveId" clId="{60B4F9F6-6161-48CB-B779-9C8C0EC04C60}" dt="2021-05-21T09:45:42.100" v="2212" actId="2711"/>
          <ac:spMkLst>
            <pc:docMk/>
            <pc:sldMk cId="1380567801" sldId="262"/>
            <ac:spMk id="4" creationId="{2DA03A5C-E4C1-47DC-B36C-E8BA2571D889}"/>
          </ac:spMkLst>
        </pc:spChg>
        <pc:spChg chg="mod">
          <ac:chgData name="Charlotte Ke" userId="5bbfe6429ff7ab5f" providerId="LiveId" clId="{60B4F9F6-6161-48CB-B779-9C8C0EC04C60}" dt="2021-05-21T11:17:49.700" v="2438" actId="20577"/>
          <ac:spMkLst>
            <pc:docMk/>
            <pc:sldMk cId="1380567801" sldId="262"/>
            <ac:spMk id="5" creationId="{275C7FBA-AE90-4CF0-9B47-0E43BE4F0E3B}"/>
          </ac:spMkLst>
        </pc:spChg>
      </pc:sldChg>
      <pc:sldChg chg="addSp modSp mod setBg">
        <pc:chgData name="Charlotte Ke" userId="5bbfe6429ff7ab5f" providerId="LiveId" clId="{60B4F9F6-6161-48CB-B779-9C8C0EC04C60}" dt="2021-05-21T12:28:38.355" v="2482" actId="20577"/>
        <pc:sldMkLst>
          <pc:docMk/>
          <pc:sldMk cId="1978002859" sldId="263"/>
        </pc:sldMkLst>
        <pc:spChg chg="mod">
          <ac:chgData name="Charlotte Ke" userId="5bbfe6429ff7ab5f" providerId="LiveId" clId="{60B4F9F6-6161-48CB-B779-9C8C0EC04C60}" dt="2021-05-21T09:46:16.768" v="2216" actId="2711"/>
          <ac:spMkLst>
            <pc:docMk/>
            <pc:sldMk cId="1978002859" sldId="263"/>
            <ac:spMk id="4" creationId="{2DA03A5C-E4C1-47DC-B36C-E8BA2571D889}"/>
          </ac:spMkLst>
        </pc:spChg>
        <pc:spChg chg="mod">
          <ac:chgData name="Charlotte Ke" userId="5bbfe6429ff7ab5f" providerId="LiveId" clId="{60B4F9F6-6161-48CB-B779-9C8C0EC04C60}" dt="2021-05-21T12:28:38.355" v="2482" actId="20577"/>
          <ac:spMkLst>
            <pc:docMk/>
            <pc:sldMk cId="1978002859" sldId="263"/>
            <ac:spMk id="5" creationId="{275C7FBA-AE90-4CF0-9B47-0E43BE4F0E3B}"/>
          </ac:spMkLst>
        </pc:spChg>
        <pc:spChg chg="add mod ord">
          <ac:chgData name="Charlotte Ke" userId="5bbfe6429ff7ab5f" providerId="LiveId" clId="{60B4F9F6-6161-48CB-B779-9C8C0EC04C60}" dt="2021-05-21T09:42:41.050" v="2209" actId="167"/>
          <ac:spMkLst>
            <pc:docMk/>
            <pc:sldMk cId="1978002859" sldId="263"/>
            <ac:spMk id="6" creationId="{F5801CE7-2939-468D-B733-97FEEB0FCBA9}"/>
          </ac:spMkLst>
        </pc:spChg>
      </pc:sldChg>
      <pc:sldChg chg="modSp add mod">
        <pc:chgData name="Charlotte Ke" userId="5bbfe6429ff7ab5f" providerId="LiveId" clId="{60B4F9F6-6161-48CB-B779-9C8C0EC04C60}" dt="2021-05-21T11:33:11.179" v="2472" actId="20577"/>
        <pc:sldMkLst>
          <pc:docMk/>
          <pc:sldMk cId="4105484487" sldId="264"/>
        </pc:sldMkLst>
        <pc:spChg chg="mod">
          <ac:chgData name="Charlotte Ke" userId="5bbfe6429ff7ab5f" providerId="LiveId" clId="{60B4F9F6-6161-48CB-B779-9C8C0EC04C60}" dt="2021-05-21T11:30:02.154" v="2464" actId="20577"/>
          <ac:spMkLst>
            <pc:docMk/>
            <pc:sldMk cId="4105484487" sldId="264"/>
            <ac:spMk id="4" creationId="{2DA03A5C-E4C1-47DC-B36C-E8BA2571D889}"/>
          </ac:spMkLst>
        </pc:spChg>
        <pc:spChg chg="mod">
          <ac:chgData name="Charlotte Ke" userId="5bbfe6429ff7ab5f" providerId="LiveId" clId="{60B4F9F6-6161-48CB-B779-9C8C0EC04C60}" dt="2021-05-21T11:33:11.179" v="2472" actId="20577"/>
          <ac:spMkLst>
            <pc:docMk/>
            <pc:sldMk cId="4105484487" sldId="264"/>
            <ac:spMk id="5" creationId="{275C7FBA-AE90-4CF0-9B47-0E43BE4F0E3B}"/>
          </ac:spMkLst>
        </pc:spChg>
      </pc:sldChg>
      <pc:sldMasterChg chg="modSp setBg modSldLayout">
        <pc:chgData name="Charlotte Ke" userId="5bbfe6429ff7ab5f" providerId="LiveId" clId="{60B4F9F6-6161-48CB-B779-9C8C0EC04C60}" dt="2021-05-21T09:45:12.196" v="2210" actId="2711"/>
        <pc:sldMasterMkLst>
          <pc:docMk/>
          <pc:sldMasterMk cId="702816839" sldId="2147483660"/>
        </pc:sldMasterMkLst>
        <pc:spChg chg="mod">
          <ac:chgData name="Charlotte Ke" userId="5bbfe6429ff7ab5f" providerId="LiveId" clId="{60B4F9F6-6161-48CB-B779-9C8C0EC04C60}" dt="2021-05-21T09:45:12.196" v="2210" actId="2711"/>
          <ac:spMkLst>
            <pc:docMk/>
            <pc:sldMasterMk cId="702816839" sldId="2147483660"/>
            <ac:spMk id="2" creationId="{00000000-0000-0000-0000-000000000000}"/>
          </ac:spMkLst>
        </pc:spChg>
        <pc:sldLayoutChg chg="setBg">
          <pc:chgData name="Charlotte Ke" userId="5bbfe6429ff7ab5f" providerId="LiveId" clId="{60B4F9F6-6161-48CB-B779-9C8C0EC04C60}" dt="2021-05-21T09:19:58.103" v="1809"/>
          <pc:sldLayoutMkLst>
            <pc:docMk/>
            <pc:sldMasterMk cId="702816839" sldId="2147483660"/>
            <pc:sldLayoutMk cId="2823733535" sldId="2147483661"/>
          </pc:sldLayoutMkLst>
        </pc:sldLayoutChg>
        <pc:sldLayoutChg chg="setBg">
          <pc:chgData name="Charlotte Ke" userId="5bbfe6429ff7ab5f" providerId="LiveId" clId="{60B4F9F6-6161-48CB-B779-9C8C0EC04C60}" dt="2021-05-21T09:19:58.103" v="1809"/>
          <pc:sldLayoutMkLst>
            <pc:docMk/>
            <pc:sldMasterMk cId="702816839" sldId="2147483660"/>
            <pc:sldLayoutMk cId="3130566283" sldId="2147483662"/>
          </pc:sldLayoutMkLst>
        </pc:sldLayoutChg>
        <pc:sldLayoutChg chg="setBg">
          <pc:chgData name="Charlotte Ke" userId="5bbfe6429ff7ab5f" providerId="LiveId" clId="{60B4F9F6-6161-48CB-B779-9C8C0EC04C60}" dt="2021-05-21T09:19:58.103" v="1809"/>
          <pc:sldLayoutMkLst>
            <pc:docMk/>
            <pc:sldMasterMk cId="702816839" sldId="2147483660"/>
            <pc:sldLayoutMk cId="114943492" sldId="2147483663"/>
          </pc:sldLayoutMkLst>
        </pc:sldLayoutChg>
        <pc:sldLayoutChg chg="setBg">
          <pc:chgData name="Charlotte Ke" userId="5bbfe6429ff7ab5f" providerId="LiveId" clId="{60B4F9F6-6161-48CB-B779-9C8C0EC04C60}" dt="2021-05-21T09:19:58.103" v="1809"/>
          <pc:sldLayoutMkLst>
            <pc:docMk/>
            <pc:sldMasterMk cId="702816839" sldId="2147483660"/>
            <pc:sldLayoutMk cId="1553959081" sldId="2147483664"/>
          </pc:sldLayoutMkLst>
        </pc:sldLayoutChg>
        <pc:sldLayoutChg chg="setBg">
          <pc:chgData name="Charlotte Ke" userId="5bbfe6429ff7ab5f" providerId="LiveId" clId="{60B4F9F6-6161-48CB-B779-9C8C0EC04C60}" dt="2021-05-21T09:19:58.103" v="1809"/>
          <pc:sldLayoutMkLst>
            <pc:docMk/>
            <pc:sldMasterMk cId="702816839" sldId="2147483660"/>
            <pc:sldLayoutMk cId="1454921265" sldId="2147483665"/>
          </pc:sldLayoutMkLst>
        </pc:sldLayoutChg>
        <pc:sldLayoutChg chg="setBg">
          <pc:chgData name="Charlotte Ke" userId="5bbfe6429ff7ab5f" providerId="LiveId" clId="{60B4F9F6-6161-48CB-B779-9C8C0EC04C60}" dt="2021-05-21T09:19:58.103" v="1809"/>
          <pc:sldLayoutMkLst>
            <pc:docMk/>
            <pc:sldMasterMk cId="702816839" sldId="2147483660"/>
            <pc:sldLayoutMk cId="1951429733" sldId="2147483666"/>
          </pc:sldLayoutMkLst>
        </pc:sldLayoutChg>
        <pc:sldLayoutChg chg="setBg">
          <pc:chgData name="Charlotte Ke" userId="5bbfe6429ff7ab5f" providerId="LiveId" clId="{60B4F9F6-6161-48CB-B779-9C8C0EC04C60}" dt="2021-05-21T09:19:58.103" v="1809"/>
          <pc:sldLayoutMkLst>
            <pc:docMk/>
            <pc:sldMasterMk cId="702816839" sldId="2147483660"/>
            <pc:sldLayoutMk cId="330264683" sldId="2147483667"/>
          </pc:sldLayoutMkLst>
        </pc:sldLayoutChg>
        <pc:sldLayoutChg chg="setBg">
          <pc:chgData name="Charlotte Ke" userId="5bbfe6429ff7ab5f" providerId="LiveId" clId="{60B4F9F6-6161-48CB-B779-9C8C0EC04C60}" dt="2021-05-21T09:19:58.103" v="1809"/>
          <pc:sldLayoutMkLst>
            <pc:docMk/>
            <pc:sldMasterMk cId="702816839" sldId="2147483660"/>
            <pc:sldLayoutMk cId="3451945158" sldId="2147483668"/>
          </pc:sldLayoutMkLst>
        </pc:sldLayoutChg>
        <pc:sldLayoutChg chg="setBg">
          <pc:chgData name="Charlotte Ke" userId="5bbfe6429ff7ab5f" providerId="LiveId" clId="{60B4F9F6-6161-48CB-B779-9C8C0EC04C60}" dt="2021-05-21T09:19:58.103" v="1809"/>
          <pc:sldLayoutMkLst>
            <pc:docMk/>
            <pc:sldMasterMk cId="702816839" sldId="2147483660"/>
            <pc:sldLayoutMk cId="593350011" sldId="2147483669"/>
          </pc:sldLayoutMkLst>
        </pc:sldLayoutChg>
        <pc:sldLayoutChg chg="setBg">
          <pc:chgData name="Charlotte Ke" userId="5bbfe6429ff7ab5f" providerId="LiveId" clId="{60B4F9F6-6161-48CB-B779-9C8C0EC04C60}" dt="2021-05-21T09:19:58.103" v="1809"/>
          <pc:sldLayoutMkLst>
            <pc:docMk/>
            <pc:sldMasterMk cId="702816839" sldId="2147483660"/>
            <pc:sldLayoutMk cId="3762629452" sldId="2147483670"/>
          </pc:sldLayoutMkLst>
        </pc:sldLayoutChg>
        <pc:sldLayoutChg chg="setBg">
          <pc:chgData name="Charlotte Ke" userId="5bbfe6429ff7ab5f" providerId="LiveId" clId="{60B4F9F6-6161-48CB-B779-9C8C0EC04C60}" dt="2021-05-21T09:19:58.103" v="1809"/>
          <pc:sldLayoutMkLst>
            <pc:docMk/>
            <pc:sldMasterMk cId="702816839" sldId="2147483660"/>
            <pc:sldLayoutMk cId="1115097365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85C-9015-4CF3-A6D2-C2C4B994E62F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0A96-7E36-4F0D-B454-054E45DA5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73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85C-9015-4CF3-A6D2-C2C4B994E62F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0A96-7E36-4F0D-B454-054E45DA5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62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85C-9015-4CF3-A6D2-C2C4B994E62F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0A96-7E36-4F0D-B454-054E45DA5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09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85C-9015-4CF3-A6D2-C2C4B994E62F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0A96-7E36-4F0D-B454-054E45DA5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56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85C-9015-4CF3-A6D2-C2C4B994E62F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0A96-7E36-4F0D-B454-054E45DA5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4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85C-9015-4CF3-A6D2-C2C4B994E62F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0A96-7E36-4F0D-B454-054E45DA5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95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85C-9015-4CF3-A6D2-C2C4B994E62F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0A96-7E36-4F0D-B454-054E45DA5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92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85C-9015-4CF3-A6D2-C2C4B994E62F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0A96-7E36-4F0D-B454-054E45DA5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42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85C-9015-4CF3-A6D2-C2C4B994E62F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0A96-7E36-4F0D-B454-054E45DA5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6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85C-9015-4CF3-A6D2-C2C4B994E62F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0A96-7E36-4F0D-B454-054E45DA5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94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85C-9015-4CF3-A6D2-C2C4B994E62F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0A96-7E36-4F0D-B454-054E45DA5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35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eb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A285C-9015-4CF3-A6D2-C2C4B994E62F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90A96-7E36-4F0D-B454-054E45DA5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816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urier New" panose="02070309020205020404" pitchFamily="49" charset="0"/>
          <a:ea typeface="+mj-ea"/>
          <a:cs typeface="Courier New" panose="02070309020205020404" pitchFamily="49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web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web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16709-CDC9-4F89-B9EF-1EE2593AD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5125"/>
            <a:ext cx="9144000" cy="2387600"/>
          </a:xfrm>
        </p:spPr>
        <p:txBody>
          <a:bodyPr/>
          <a:lstStyle/>
          <a:p>
            <a:r>
              <a:rPr lang="de-DE" b="1" dirty="0">
                <a:latin typeface="Arial Black" panose="020B0A04020102020204" pitchFamily="34" charset="0"/>
              </a:rPr>
              <a:t>Google Speaker</a:t>
            </a:r>
          </a:p>
        </p:txBody>
      </p:sp>
    </p:spTree>
    <p:extLst>
      <p:ext uri="{BB962C8B-B14F-4D97-AF65-F5344CB8AC3E}">
        <p14:creationId xmlns:p14="http://schemas.microsoft.com/office/powerpoint/2010/main" val="2263767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C3D705C-D3F0-4879-BA45-08C91EC18781}"/>
              </a:ext>
            </a:extLst>
          </p:cNvPr>
          <p:cNvSpPr/>
          <p:nvPr/>
        </p:nvSpPr>
        <p:spPr>
          <a:xfrm>
            <a:off x="767114" y="1632419"/>
            <a:ext cx="9812924" cy="444312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DA03A5C-E4C1-47DC-B36C-E8BA2571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Mögliche Ausgänge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75C7FBA-AE90-4CF0-9B47-0E43BE4F0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Akzeptanz – Normalität?</a:t>
            </a:r>
          </a:p>
          <a:p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Welche Stufe ist den Mitarbeitern zu eingreifend?</a:t>
            </a:r>
          </a:p>
          <a:p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Ablehnung</a:t>
            </a:r>
          </a:p>
        </p:txBody>
      </p:sp>
    </p:spTree>
    <p:extLst>
      <p:ext uri="{BB962C8B-B14F-4D97-AF65-F5344CB8AC3E}">
        <p14:creationId xmlns:p14="http://schemas.microsoft.com/office/powerpoint/2010/main" val="2263849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DA03A5C-E4C1-47DC-B36C-E8BA2571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Ziel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6F7F68E-844B-48BF-B0D5-8952AB202A64}"/>
              </a:ext>
            </a:extLst>
          </p:cNvPr>
          <p:cNvSpPr/>
          <p:nvPr/>
        </p:nvSpPr>
        <p:spPr>
          <a:xfrm>
            <a:off x="767114" y="1632419"/>
            <a:ext cx="9812924" cy="444312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75C7FBA-AE90-4CF0-9B47-0E43BE4F0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Reflexion</a:t>
            </a:r>
          </a:p>
          <a:p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Privatsphäre</a:t>
            </a:r>
          </a:p>
          <a:p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Richtung der Kommunikation – Maschine </a:t>
            </a:r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 Mensch</a:t>
            </a:r>
          </a:p>
          <a:p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(Eigenleben der Technologie)  </a:t>
            </a:r>
          </a:p>
          <a:p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6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C3D705C-D3F0-4879-BA45-08C91EC18781}"/>
              </a:ext>
            </a:extLst>
          </p:cNvPr>
          <p:cNvSpPr/>
          <p:nvPr/>
        </p:nvSpPr>
        <p:spPr>
          <a:xfrm>
            <a:off x="767114" y="1632419"/>
            <a:ext cx="9812924" cy="444312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DA03A5C-E4C1-47DC-B36C-E8BA2571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75C7FBA-AE90-4CF0-9B47-0E43BE4F0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</a:rPr>
              <a:t>Überall für dich da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Du kannst ihm Fragen stellen und ihn Dinge für dich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erledigen lassen. Er ist immer für dich da. </a:t>
            </a: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https://assistant.google.com/intl/de_de/</a:t>
            </a:r>
          </a:p>
          <a:p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48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5801CE7-2939-468D-B733-97FEEB0FCBA9}"/>
              </a:ext>
            </a:extLst>
          </p:cNvPr>
          <p:cNvSpPr/>
          <p:nvPr/>
        </p:nvSpPr>
        <p:spPr>
          <a:xfrm>
            <a:off x="767114" y="1632419"/>
            <a:ext cx="9812924" cy="444312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DA03A5C-E4C1-47DC-B36C-E8BA2571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Setting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75C7FBA-AE90-4CF0-9B47-0E43BE4F0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Ort: Abteilung Online-Marketing, Großraumbüro </a:t>
            </a: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Zeit: ein Arbeitstag (3</a:t>
            </a:r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</a:t>
            </a:r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3 h = 9 h)</a:t>
            </a: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Medium: Durchsagesystem</a:t>
            </a:r>
          </a:p>
        </p:txBody>
      </p:sp>
    </p:spTree>
    <p:extLst>
      <p:ext uri="{BB962C8B-B14F-4D97-AF65-F5344CB8AC3E}">
        <p14:creationId xmlns:p14="http://schemas.microsoft.com/office/powerpoint/2010/main" val="197800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CFB03DF-4046-43FD-861E-DB08774F7A30}"/>
              </a:ext>
            </a:extLst>
          </p:cNvPr>
          <p:cNvSpPr/>
          <p:nvPr/>
        </p:nvSpPr>
        <p:spPr>
          <a:xfrm>
            <a:off x="767114" y="1632419"/>
            <a:ext cx="9812924" cy="444312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DA03A5C-E4C1-47DC-B36C-E8BA2571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Ausgangspunkt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75C7FBA-AE90-4CF0-9B47-0E43BE4F0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Briefing</a:t>
            </a:r>
            <a:b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Mitarbeiter der Abteilung werden auf neue Maßnahme </a:t>
            </a:r>
            <a:b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zur Steigerung der Produktivität vorbereitet</a:t>
            </a:r>
          </a:p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„Erprobungsphase eines Produkts“</a:t>
            </a:r>
          </a:p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Spätere Evaluation wird angekündigt </a:t>
            </a:r>
          </a:p>
          <a:p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9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CFB03DF-4046-43FD-861E-DB08774F7A30}"/>
              </a:ext>
            </a:extLst>
          </p:cNvPr>
          <p:cNvSpPr/>
          <p:nvPr/>
        </p:nvSpPr>
        <p:spPr>
          <a:xfrm>
            <a:off x="767114" y="1632419"/>
            <a:ext cx="9812924" cy="444312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DA03A5C-E4C1-47DC-B36C-E8BA2571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Stufe 1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75C7FBA-AE90-4CF0-9B47-0E43BE4F0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3 h – ins. 6 Durchsagen (alle 30 min.)</a:t>
            </a:r>
          </a:p>
          <a:p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Abteilungsübergreifend</a:t>
            </a:r>
          </a:p>
          <a:p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Erfolge und Misserfolge werden durchgegeben</a:t>
            </a:r>
          </a:p>
          <a:p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Bsp.: Platzierung bei konkreten Suchanfragen,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	  Aufstieg/Abstieg </a:t>
            </a:r>
          </a:p>
        </p:txBody>
      </p:sp>
    </p:spTree>
    <p:extLst>
      <p:ext uri="{BB962C8B-B14F-4D97-AF65-F5344CB8AC3E}">
        <p14:creationId xmlns:p14="http://schemas.microsoft.com/office/powerpoint/2010/main" val="95778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DA03A5C-E4C1-47DC-B36C-E8BA2571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zusammen">
            <a:hlinkClick r:id="" action="ppaction://media"/>
            <a:extLst>
              <a:ext uri="{FF2B5EF4-FFF2-40B4-BE49-F238E27FC236}">
                <a16:creationId xmlns:a16="http://schemas.microsoft.com/office/drawing/2014/main" id="{7ACA2FAE-BEAD-499E-84AB-53E2539666F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94897" y="3048511"/>
            <a:ext cx="304800" cy="304800"/>
          </a:xfrm>
        </p:spPr>
      </p:pic>
    </p:spTree>
    <p:extLst>
      <p:ext uri="{BB962C8B-B14F-4D97-AF65-F5344CB8AC3E}">
        <p14:creationId xmlns:p14="http://schemas.microsoft.com/office/powerpoint/2010/main" val="56910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7AD845A-CAD4-431F-8C1E-43521E302022}"/>
              </a:ext>
            </a:extLst>
          </p:cNvPr>
          <p:cNvSpPr/>
          <p:nvPr/>
        </p:nvSpPr>
        <p:spPr>
          <a:xfrm>
            <a:off x="767114" y="1632419"/>
            <a:ext cx="9812924" cy="444312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DA03A5C-E4C1-47DC-B36C-E8BA2571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Stufe 2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75C7FBA-AE90-4CF0-9B47-0E43BE4F0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3 h – ins. 12 Durchsagen (alle 15 min.)</a:t>
            </a:r>
          </a:p>
          <a:p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Erfolge/Misserfolge einzelne Personen betreffend</a:t>
            </a:r>
          </a:p>
          <a:p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Bewertungen</a:t>
            </a:r>
          </a:p>
          <a:p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Bsp.: „Herrn Müllers Bemühungen der letzten Tage haben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	  keine Erfolge erzielt.“</a:t>
            </a: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0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7AD845A-CAD4-431F-8C1E-43521E302022}"/>
              </a:ext>
            </a:extLst>
          </p:cNvPr>
          <p:cNvSpPr/>
          <p:nvPr/>
        </p:nvSpPr>
        <p:spPr>
          <a:xfrm>
            <a:off x="767114" y="1632419"/>
            <a:ext cx="9812924" cy="444312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DA03A5C-E4C1-47DC-B36C-E8BA2571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Stufe 3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75C7FBA-AE90-4CF0-9B47-0E43BE4F0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3 h – ins. 48 Durchsagen (alle 7 ½ Minuten)</a:t>
            </a:r>
          </a:p>
          <a:p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Persönliche Informationen über einzelne Personen</a:t>
            </a:r>
          </a:p>
          <a:p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Bsp.: „Frau Müller hat diese Woche noch keine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	   Überstunden gemacht.“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</a:p>
          <a:p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59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DA03A5C-E4C1-47DC-B36C-E8BA2571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zusammen2 (mp3cut.net)">
            <a:hlinkClick r:id="" action="ppaction://media"/>
            <a:extLst>
              <a:ext uri="{FF2B5EF4-FFF2-40B4-BE49-F238E27FC236}">
                <a16:creationId xmlns:a16="http://schemas.microsoft.com/office/drawing/2014/main" id="{E167E399-26BB-4F06-9DF0-B844602FE73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8760" y="3050301"/>
            <a:ext cx="304800" cy="304800"/>
          </a:xfrm>
        </p:spPr>
      </p:pic>
    </p:spTree>
    <p:extLst>
      <p:ext uri="{BB962C8B-B14F-4D97-AF65-F5344CB8AC3E}">
        <p14:creationId xmlns:p14="http://schemas.microsoft.com/office/powerpoint/2010/main" val="7071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7AD845A-CAD4-431F-8C1E-43521E302022}"/>
              </a:ext>
            </a:extLst>
          </p:cNvPr>
          <p:cNvSpPr/>
          <p:nvPr/>
        </p:nvSpPr>
        <p:spPr>
          <a:xfrm>
            <a:off x="767114" y="1632419"/>
            <a:ext cx="9812924" cy="444312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DA03A5C-E4C1-47DC-B36C-E8BA2571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Interesse des Unternehmens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75C7FBA-AE90-4CF0-9B47-0E43BE4F0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„kritischer Umgang mit Privatsphäre im digitalen Raum“</a:t>
            </a:r>
          </a:p>
          <a:p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Stehen möglicherweise selbst in der Kritik</a:t>
            </a:r>
          </a:p>
          <a:p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Sensibilisierung der Mitarbeiter</a:t>
            </a:r>
          </a:p>
          <a:p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02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244</Words>
  <Application>Microsoft Office PowerPoint</Application>
  <PresentationFormat>Breitbild</PresentationFormat>
  <Paragraphs>63</Paragraphs>
  <Slides>12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Courier New</vt:lpstr>
      <vt:lpstr>Office Theme</vt:lpstr>
      <vt:lpstr>Google Speaker</vt:lpstr>
      <vt:lpstr>Setting</vt:lpstr>
      <vt:lpstr>Ausgangspunkt</vt:lpstr>
      <vt:lpstr>Stufe 1 </vt:lpstr>
      <vt:lpstr>PowerPoint-Präsentation</vt:lpstr>
      <vt:lpstr>Stufe 2</vt:lpstr>
      <vt:lpstr>Stufe 3</vt:lpstr>
      <vt:lpstr>PowerPoint-Präsentation</vt:lpstr>
      <vt:lpstr>Interesse des Unternehmens</vt:lpstr>
      <vt:lpstr>Mögliche Ausgänge</vt:lpstr>
      <vt:lpstr>Ziel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Charlotte Ke</dc:creator>
  <cp:lastModifiedBy>Charlotte Ke</cp:lastModifiedBy>
  <cp:revision>9</cp:revision>
  <dcterms:created xsi:type="dcterms:W3CDTF">2021-05-18T19:43:17Z</dcterms:created>
  <dcterms:modified xsi:type="dcterms:W3CDTF">2021-05-22T09:53:41Z</dcterms:modified>
</cp:coreProperties>
</file>